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315" r:id="rId3"/>
    <p:sldId id="316" r:id="rId4"/>
    <p:sldId id="332" r:id="rId5"/>
    <p:sldId id="326" r:id="rId6"/>
    <p:sldId id="327" r:id="rId7"/>
    <p:sldId id="328" r:id="rId8"/>
    <p:sldId id="329" r:id="rId9"/>
    <p:sldId id="330" r:id="rId10"/>
    <p:sldId id="331" r:id="rId11"/>
    <p:sldId id="325" r:id="rId12"/>
  </p:sldIdLst>
  <p:sldSz cx="12192000" cy="6858000"/>
  <p:notesSz cx="6858000" cy="9144000"/>
  <p:embeddedFontLst>
    <p:embeddedFont>
      <p:font typeface="배달의민족 연성" panose="020B0600000101010101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배달의민족 도현" panose="020B0600000101010101" pitchFamily="50" charset="-127"/>
      <p:regular r:id="rId18"/>
    </p:embeddedFont>
    <p:embeddedFont>
      <p:font typeface="배달의민족 주아" panose="02020603020101020101" pitchFamily="18" charset="-127"/>
      <p:regular r:id="rId19"/>
    </p:embeddedFont>
    <p:embeddedFont>
      <p:font typeface="배찌체" panose="00000500000000000000" pitchFamily="2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1050" y="42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t>1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67097" y="3851238"/>
            <a:ext cx="2478524" cy="480614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동계특훈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기획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72000"/>
            <a:ext cx="5323573" cy="680041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블록으로 자신만의 월드를 만드는 게임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327178"/>
              </p:ext>
            </p:extLst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582506"/>
              </p:ext>
            </p:extLst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954972"/>
              </p:ext>
            </p:extLst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타입의 블록을 사용해서 플레이어가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일반적으로 지형지물을 구성하며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블록의 기준이  되는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10x10x10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크기를 가지는 정적인 블록 타입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커맨드 초기화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생성 지연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시작 위치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소환할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  다른 크기를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주민이나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  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69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646205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5,6,8,9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제작 중인 게임 캡처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컨셉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사양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</a:t>
            </a:r>
            <a:r>
              <a:rPr lang="ko-KR" altLang="en-US" dirty="0" smtClean="0"/>
              <a:t>컨</a:t>
            </a:r>
            <a:r>
              <a:rPr lang="ko-KR" altLang="en-US" dirty="0" smtClean="0"/>
              <a:t>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375398" y="1063590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546544"/>
              </p:ext>
            </p:extLst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1,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603304" y="1210848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08" y="1243220"/>
            <a:ext cx="5762685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사양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272158"/>
              </p:ext>
            </p:extLst>
          </p:nvPr>
        </p:nvGraphicFramePr>
        <p:xfrm>
          <a:off x="696000" y="1338894"/>
          <a:ext cx="10657800" cy="4795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6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492216">
                  <a:extLst>
                    <a:ext uri="{9D8B030D-6E8A-4147-A177-3AD203B41FA5}">
                      <a16:colId xmlns:a16="http://schemas.microsoft.com/office/drawing/2014/main" val="2705573358"/>
                    </a:ext>
                  </a:extLst>
                </a:gridCol>
                <a:gridCol w="4744992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4744992">
                  <a:extLst>
                    <a:ext uri="{9D8B030D-6E8A-4147-A177-3AD203B41FA5}">
                      <a16:colId xmlns:a16="http://schemas.microsoft.com/office/drawing/2014/main" val="970896459"/>
                    </a:ext>
                  </a:extLst>
                </a:gridCol>
              </a:tblGrid>
              <a:tr h="528795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최소 사양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권장 사양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78339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CPU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i3-3210 3.2GHz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또는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AMD A8-7600 APU 3.1 GHz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와 동급 또는 그 이상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i5-4690 3.5GHz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또는</a:t>
                      </a:r>
                    </a:p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AMD A10-7800 APU 3.5 GHz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와 동급 또는 그 이상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52879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RAM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2GB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이상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4GB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이상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83392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그래픽카드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내장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HD Graphics 4400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또는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AMD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라데온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R5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시리즈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(OpenGL 4.4)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111324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외장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NVIDIA GeForce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400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시리즈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[8]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또는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AMD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라데온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HD 7000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시리즈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(OpenGL 4.4)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NVIDIA GeForce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700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시리즈 또는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AMD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라데온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Rx 200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시리즈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(OpenGL 4.5)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52879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하드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디스크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1GB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4GB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이상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(SSD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528795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운영 체제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Windows 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Windows 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961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/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게임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해결 요소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스토리에 따른 게임의 진행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50" y="2236124"/>
            <a:ext cx="51669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7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213657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2044931"/>
          <a:ext cx="433443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모드로 구분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모드에서 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모드는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메이커 모드로 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모드는 싱글 플레이와 같은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57" y="2236124"/>
            <a:ext cx="50774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42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926239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73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6846498" y="10853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3551453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물체의 </a:t>
                      </a: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15" y="2127376"/>
            <a:ext cx="4994972" cy="277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6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3784" t="10926" r="34758" b="38255"/>
          <a:stretch/>
        </p:blipFill>
        <p:spPr>
          <a:xfrm>
            <a:off x="1347392" y="1186336"/>
            <a:ext cx="3888355" cy="216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6847196" y="10419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새싹으로 만든다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14763" t="11305" r="34761" b="38500"/>
          <a:stretch/>
        </p:blipFill>
        <p:spPr>
          <a:xfrm>
            <a:off x="1347392" y="3745562"/>
            <a:ext cx="3861487" cy="2160000"/>
          </a:xfrm>
          <a:prstGeom prst="rect">
            <a:avLst/>
          </a:prstGeom>
        </p:spPr>
      </p:pic>
      <p:sp>
        <p:nvSpPr>
          <p:cNvPr id="6" name="아래로 구부러진 화살표 5"/>
          <p:cNvSpPr/>
          <p:nvPr/>
        </p:nvSpPr>
        <p:spPr>
          <a:xfrm rot="5400000">
            <a:off x="3570464" y="3314347"/>
            <a:ext cx="704850" cy="479811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아래로 구부러진 화살표 12"/>
          <p:cNvSpPr/>
          <p:nvPr/>
        </p:nvSpPr>
        <p:spPr>
          <a:xfrm rot="16200000">
            <a:off x="2444497" y="3314347"/>
            <a:ext cx="704850" cy="479811"/>
          </a:xfrm>
          <a:prstGeom prst="curved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30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3709</TotalTime>
  <Words>609</Words>
  <Application>Microsoft Office PowerPoint</Application>
  <PresentationFormat>와이드스크린</PresentationFormat>
  <Paragraphs>159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배달의민족 연성</vt:lpstr>
      <vt:lpstr>맑은 고딕</vt:lpstr>
      <vt:lpstr>Arial</vt:lpstr>
      <vt:lpstr>배달의민족 도현</vt:lpstr>
      <vt:lpstr>배달의민족 주아</vt:lpstr>
      <vt:lpstr>배찌체</vt:lpstr>
      <vt:lpstr>Office 테마</vt:lpstr>
      <vt:lpstr>PowerPoint 프레젠테이션</vt:lpstr>
      <vt:lpstr>I N D E X</vt:lpstr>
      <vt:lpstr>1. 게임 컨셉</vt:lpstr>
      <vt:lpstr>2. 게임 사양</vt:lpstr>
      <vt:lpstr>3. 게임 소개</vt:lpstr>
      <vt:lpstr>3. 게임 소개</vt:lpstr>
      <vt:lpstr>4. 게임 방법</vt:lpstr>
      <vt:lpstr>4. 게임 방법</vt:lpstr>
      <vt:lpstr>4. 게임 방법</vt:lpstr>
      <vt:lpstr>4. 게임 방법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552</cp:revision>
  <dcterms:created xsi:type="dcterms:W3CDTF">2020-09-21T00:19:03Z</dcterms:created>
  <dcterms:modified xsi:type="dcterms:W3CDTF">2020-12-29T12:42:41Z</dcterms:modified>
</cp:coreProperties>
</file>

<file path=docProps/thumbnail.jpeg>
</file>